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32"/>
  </p:notesMasterIdLst>
  <p:handoutMasterIdLst>
    <p:handoutMasterId r:id="rId33"/>
  </p:handoutMasterIdLst>
  <p:sldIdLst>
    <p:sldId id="256" r:id="rId5"/>
    <p:sldId id="375" r:id="rId6"/>
    <p:sldId id="389" r:id="rId7"/>
    <p:sldId id="385" r:id="rId8"/>
    <p:sldId id="397" r:id="rId9"/>
    <p:sldId id="386" r:id="rId10"/>
    <p:sldId id="363" r:id="rId11"/>
    <p:sldId id="388" r:id="rId12"/>
    <p:sldId id="390" r:id="rId13"/>
    <p:sldId id="403" r:id="rId14"/>
    <p:sldId id="404" r:id="rId15"/>
    <p:sldId id="405" r:id="rId16"/>
    <p:sldId id="406" r:id="rId17"/>
    <p:sldId id="399" r:id="rId18"/>
    <p:sldId id="400" r:id="rId19"/>
    <p:sldId id="401" r:id="rId20"/>
    <p:sldId id="402" r:id="rId21"/>
    <p:sldId id="407" r:id="rId22"/>
    <p:sldId id="392" r:id="rId23"/>
    <p:sldId id="391" r:id="rId24"/>
    <p:sldId id="393" r:id="rId25"/>
    <p:sldId id="394" r:id="rId26"/>
    <p:sldId id="395" r:id="rId27"/>
    <p:sldId id="408" r:id="rId28"/>
    <p:sldId id="373" r:id="rId29"/>
    <p:sldId id="396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1EF"/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/>
    <p:restoredTop sz="96367" autoAdjust="0"/>
  </p:normalViewPr>
  <p:slideViewPr>
    <p:cSldViewPr snapToGrid="0" snapToObjects="1">
      <p:cViewPr varScale="1">
        <p:scale>
          <a:sx n="128" d="100"/>
          <a:sy n="128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5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1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8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66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2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18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33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50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2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0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72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4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11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9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77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45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6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07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7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8E45-231C-6BA9-1691-91A30B494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AAF92-869A-EC99-10C8-1CA0E849E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22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35" y="776575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1148" y="1623087"/>
            <a:ext cx="12180851" cy="1240571"/>
          </a:xfrm>
        </p:spPr>
        <p:txBody>
          <a:bodyPr>
            <a:normAutofit/>
          </a:bodyPr>
          <a:lstStyle/>
          <a:p>
            <a:r>
              <a:rPr lang="en-US" sz="6200" dirty="0"/>
              <a:t>Nebraska Climate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5359400"/>
            <a:ext cx="3338757" cy="1221732"/>
          </a:xfrm>
          <a:noFill/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Eric Hunt</a:t>
            </a:r>
          </a:p>
          <a:p>
            <a:r>
              <a:rPr lang="en-US" b="1" dirty="0"/>
              <a:t>ehunt2@unl.edu</a:t>
            </a:r>
          </a:p>
          <a:p>
            <a:r>
              <a:rPr lang="en-US" b="1" dirty="0"/>
              <a:t>402-617-4190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2768798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+mj-lt"/>
              </a:rPr>
              <a:t>CARC Meeting</a:t>
            </a:r>
          </a:p>
          <a:p>
            <a:pPr algn="ctr"/>
            <a:r>
              <a:rPr lang="en-US" sz="3400" b="1" dirty="0">
                <a:latin typeface="+mj-lt"/>
              </a:rPr>
              <a:t>7 November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777B2-F9D0-EE75-6ABD-C9A58DEAD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03" y="5463532"/>
            <a:ext cx="25019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8228" y="2561225"/>
            <a:ext cx="5547891" cy="4045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spring ranks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878" y="2561225"/>
            <a:ext cx="5547891" cy="404569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313215" y="13001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Drier than average and near-average temperatures	</a:t>
            </a:r>
          </a:p>
        </p:txBody>
      </p:sp>
    </p:spTree>
    <p:extLst>
      <p:ext uri="{BB962C8B-B14F-4D97-AF65-F5344CB8AC3E}">
        <p14:creationId xmlns:p14="http://schemas.microsoft.com/office/powerpoint/2010/main" val="249426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9714" y="2561225"/>
            <a:ext cx="5344918" cy="4045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4211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01" y="2510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spring percentiles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7364" y="2561225"/>
            <a:ext cx="5344918" cy="404569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262301" y="114816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Warmer than average. Drier than average east and wetter than average west. </a:t>
            </a:r>
          </a:p>
        </p:txBody>
      </p:sp>
    </p:spTree>
    <p:extLst>
      <p:ext uri="{BB962C8B-B14F-4D97-AF65-F5344CB8AC3E}">
        <p14:creationId xmlns:p14="http://schemas.microsoft.com/office/powerpoint/2010/main" val="2436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8228" y="2561225"/>
            <a:ext cx="5547891" cy="4045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summer ranks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878" y="2561225"/>
            <a:ext cx="5547891" cy="4045693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313215" y="13001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Wetter than average and near-average temperatures	</a:t>
            </a:r>
          </a:p>
        </p:txBody>
      </p:sp>
    </p:spTree>
    <p:extLst>
      <p:ext uri="{BB962C8B-B14F-4D97-AF65-F5344CB8AC3E}">
        <p14:creationId xmlns:p14="http://schemas.microsoft.com/office/powerpoint/2010/main" val="219798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9714" y="2569448"/>
            <a:ext cx="5344918" cy="40292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4211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15" y="21854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summer percentiles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7364" y="2569448"/>
            <a:ext cx="5344918" cy="4029245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313215" y="13001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Wetter than average and near-average temperatures	</a:t>
            </a:r>
          </a:p>
        </p:txBody>
      </p:sp>
    </p:spTree>
    <p:extLst>
      <p:ext uri="{BB962C8B-B14F-4D97-AF65-F5344CB8AC3E}">
        <p14:creationId xmlns:p14="http://schemas.microsoft.com/office/powerpoint/2010/main" val="1309585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8228" y="2561225"/>
            <a:ext cx="5547891" cy="4045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July 2023 climate division ranks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878" y="2561225"/>
            <a:ext cx="5547891" cy="404569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313215" y="13001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Cooler than average statewide and generally wet	</a:t>
            </a:r>
          </a:p>
        </p:txBody>
      </p:sp>
    </p:spTree>
    <p:extLst>
      <p:ext uri="{BB962C8B-B14F-4D97-AF65-F5344CB8AC3E}">
        <p14:creationId xmlns:p14="http://schemas.microsoft.com/office/powerpoint/2010/main" val="209069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514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August heat wave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0" y="1147744"/>
            <a:ext cx="1275521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For the week of 8/19-8/25, it was the hottest common period on record	</a:t>
            </a:r>
          </a:p>
        </p:txBody>
      </p:sp>
      <p:pic>
        <p:nvPicPr>
          <p:cNvPr id="5" name="Picture 4" descr="A map of the state of kansas&#10;&#10;Description automatically generated">
            <a:extLst>
              <a:ext uri="{FF2B5EF4-FFF2-40B4-BE49-F238E27FC236}">
                <a16:creationId xmlns:a16="http://schemas.microsoft.com/office/drawing/2014/main" id="{749E25EE-2D26-33B9-9844-14C2034C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6" y="2107626"/>
            <a:ext cx="8289234" cy="46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514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August heat wave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EA870E9-D1DB-FFEF-DCBC-8715C7F98640}"/>
              </a:ext>
            </a:extLst>
          </p:cNvPr>
          <p:cNvSpPr txBox="1">
            <a:spLocks/>
          </p:cNvSpPr>
          <p:nvPr/>
        </p:nvSpPr>
        <p:spPr>
          <a:xfrm>
            <a:off x="0" y="1147744"/>
            <a:ext cx="1275521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Number of days the cattle comfort index was in extreme danger category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E25EE-2D26-33B9-9844-14C2034C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4861" y="2107626"/>
            <a:ext cx="7423564" cy="46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October 2023 (preliminary)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4279" y="1141703"/>
            <a:ext cx="10056290" cy="565666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00684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October </a:t>
            </a:r>
            <a:r>
              <a:rPr lang="en-US" sz="48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(</a:t>
            </a:r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preliminary)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4280" y="1141703"/>
            <a:ext cx="10056288" cy="565666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11700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precipitation: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AB7-8727-65C9-D94E-101E3C2E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4017"/>
            <a:ext cx="12174686" cy="35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391" y="1200116"/>
            <a:ext cx="4793707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one year ago in Nebraska: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Almost 100% of state in drought.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Conditions worst in northeast and southwest NE.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- 2022 was the driest year on record in Norfolk (13.27”)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 descr="A map of the state of nebraska&#10;&#10;Description automatically generated">
            <a:extLst>
              <a:ext uri="{FF2B5EF4-FFF2-40B4-BE49-F238E27FC236}">
                <a16:creationId xmlns:a16="http://schemas.microsoft.com/office/drawing/2014/main" id="{069501B9-39B1-7BA0-7F58-DA95508E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588" y="1075492"/>
            <a:ext cx="7035412" cy="54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2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precipitation: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AB7-8727-65C9-D94E-101E3C2E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852" y="1611434"/>
            <a:ext cx="12192000" cy="3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6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precipitation: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AB7-8727-65C9-D94E-101E3C2E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557413"/>
            <a:ext cx="12192000" cy="35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1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precipitation: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AB7-8727-65C9-D94E-101E3C2E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1801" y="1560443"/>
            <a:ext cx="12203852" cy="35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6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precipitation: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6AB7-8727-65C9-D94E-101E3C2E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0086"/>
            <a:ext cx="12191999" cy="35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3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Severe storms report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6" name="Picture 5" descr="A map of a storm&#10;&#10;Description automatically generated">
            <a:extLst>
              <a:ext uri="{FF2B5EF4-FFF2-40B4-BE49-F238E27FC236}">
                <a16:creationId xmlns:a16="http://schemas.microsoft.com/office/drawing/2014/main" id="{D71DBA2D-BAB6-5E05-8D9F-A1FBD870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77" y="1122849"/>
            <a:ext cx="4882874" cy="5580427"/>
          </a:xfrm>
          <a:prstGeom prst="rect">
            <a:avLst/>
          </a:prstGeom>
        </p:spPr>
      </p:pic>
      <p:pic>
        <p:nvPicPr>
          <p:cNvPr id="10" name="Picture 9" descr="A map of a storm&#10;&#10;Description automatically generated">
            <a:extLst>
              <a:ext uri="{FF2B5EF4-FFF2-40B4-BE49-F238E27FC236}">
                <a16:creationId xmlns:a16="http://schemas.microsoft.com/office/drawing/2014/main" id="{3750ECE7-01AD-7436-0B18-7C7C56FFA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51" y="1122850"/>
            <a:ext cx="4882873" cy="55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9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pasture/range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4809CB5-6DC3-C162-D46C-BA7877475385}"/>
              </a:ext>
            </a:extLst>
          </p:cNvPr>
          <p:cNvSpPr txBox="1">
            <a:spLocks/>
          </p:cNvSpPr>
          <p:nvPr/>
        </p:nvSpPr>
        <p:spPr>
          <a:xfrm>
            <a:off x="279951" y="1396641"/>
            <a:ext cx="5353503" cy="31504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Statewide NASS condition (as of 29 October: 51% G-E, 17 % P-VP)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One year ago: 2% G-E, 82% P-VP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E456-3F4E-A85F-8996-FB941C06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05024" y="1205212"/>
            <a:ext cx="6486973" cy="501266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9007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917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Total crop disaster averted?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6" name="Picture 5" descr="A map of the state of nebraska&#10;&#10;Description automatically generated">
            <a:extLst>
              <a:ext uri="{FF2B5EF4-FFF2-40B4-BE49-F238E27FC236}">
                <a16:creationId xmlns:a16="http://schemas.microsoft.com/office/drawing/2014/main" id="{D7AF816F-3B54-0914-85DF-D9E0C847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" y="1876733"/>
            <a:ext cx="5998512" cy="4635213"/>
          </a:xfrm>
          <a:prstGeom prst="rect">
            <a:avLst/>
          </a:prstGeom>
        </p:spPr>
      </p:pic>
      <p:pic>
        <p:nvPicPr>
          <p:cNvPr id="10" name="Picture 9" descr="A map of the vegetation drought response index&#10;&#10;Description automatically generated">
            <a:extLst>
              <a:ext uri="{FF2B5EF4-FFF2-40B4-BE49-F238E27FC236}">
                <a16:creationId xmlns:a16="http://schemas.microsoft.com/office/drawing/2014/main" id="{DA60A0A2-D27C-CF4F-BFF9-F6B392A5E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98" y="1876733"/>
            <a:ext cx="5998511" cy="46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08AE7-ABD2-97E2-15FC-31A90D98B5EC}"/>
              </a:ext>
            </a:extLst>
          </p:cNvPr>
          <p:cNvSpPr txBox="1"/>
          <p:nvPr/>
        </p:nvSpPr>
        <p:spPr>
          <a:xfrm>
            <a:off x="0" y="3084576"/>
            <a:ext cx="12192000" cy="6718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ehunt2@unl.edu   402-472-6711 </a:t>
            </a:r>
          </a:p>
        </p:txBody>
      </p:sp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2888" y="2484408"/>
            <a:ext cx="5758573" cy="4199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2022 Review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38" y="2484408"/>
            <a:ext cx="5758573" cy="419932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-41413" y="1122850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Warmer than average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One of the driest on record</a:t>
            </a:r>
          </a:p>
        </p:txBody>
      </p:sp>
    </p:spTree>
    <p:extLst>
      <p:ext uri="{BB962C8B-B14F-4D97-AF65-F5344CB8AC3E}">
        <p14:creationId xmlns:p14="http://schemas.microsoft.com/office/powerpoint/2010/main" val="149141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331" y="1200116"/>
            <a:ext cx="5128592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now ago in Nebraska: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- 24.8% in drought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Degradation in east-south central NE.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Significant improvement western and north central NE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501B9-39B1-7BA0-7F58-DA95508E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56588" y="1075492"/>
            <a:ext cx="7035411" cy="54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5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331" y="1200116"/>
            <a:ext cx="5128592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Drought conditions have improved considerably in most of the state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Exception is parts of eastern and south central NE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501B9-39B1-7BA0-7F58-DA95508E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56588" y="1075492"/>
            <a:ext cx="7035411" cy="54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2022-2023 snow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-82826" y="1252059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Heavy snowfall in the Panhandle and north central 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6A37-E0CC-165E-1851-A9BA3C37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6109" y="1802077"/>
            <a:ext cx="7754482" cy="50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2888" y="2484408"/>
            <a:ext cx="5758573" cy="41993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(through September)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38" y="2484408"/>
            <a:ext cx="5758573" cy="4199329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240538" y="1201851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Still above average temperatures but much wetter than 2022</a:t>
            </a:r>
          </a:p>
        </p:txBody>
      </p:sp>
    </p:spTree>
    <p:extLst>
      <p:ext uri="{BB962C8B-B14F-4D97-AF65-F5344CB8AC3E}">
        <p14:creationId xmlns:p14="http://schemas.microsoft.com/office/powerpoint/2010/main" val="349571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8228" y="2484408"/>
            <a:ext cx="5547892" cy="4199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percentiles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878" y="2484408"/>
            <a:ext cx="5547892" cy="4199328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 tale of two states: warm and dry in the east, much wetter and near average temperatures in the west 	</a:t>
            </a:r>
          </a:p>
        </p:txBody>
      </p:sp>
    </p:spTree>
    <p:extLst>
      <p:ext uri="{BB962C8B-B14F-4D97-AF65-F5344CB8AC3E}">
        <p14:creationId xmlns:p14="http://schemas.microsoft.com/office/powerpoint/2010/main" val="2303854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98228" y="2561225"/>
            <a:ext cx="5547892" cy="4045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2023 climate division ranks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878" y="2561225"/>
            <a:ext cx="5547892" cy="4045693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160815" y="1147745"/>
            <a:ext cx="12274826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 tale of two states: warm and dry in the east, much wetter and near average temperatures in the west 	</a:t>
            </a:r>
          </a:p>
        </p:txBody>
      </p:sp>
    </p:spTree>
    <p:extLst>
      <p:ext uri="{BB962C8B-B14F-4D97-AF65-F5344CB8AC3E}">
        <p14:creationId xmlns:p14="http://schemas.microsoft.com/office/powerpoint/2010/main" val="3600326201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12796</TotalTime>
  <Words>2271</Words>
  <Application>Microsoft Macintosh PowerPoint</Application>
  <PresentationFormat>Widescreen</PresentationFormat>
  <Paragraphs>154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</vt:lpstr>
      <vt:lpstr>Drought in perspective</vt:lpstr>
      <vt:lpstr>2022 Review</vt:lpstr>
      <vt:lpstr>Drought in perspective</vt:lpstr>
      <vt:lpstr>Drought in perspective</vt:lpstr>
      <vt:lpstr>2022-2023 snow</vt:lpstr>
      <vt:lpstr>2023 (through September)</vt:lpstr>
      <vt:lpstr>2023 percentiles</vt:lpstr>
      <vt:lpstr>2023 climate division ranks</vt:lpstr>
      <vt:lpstr>2023 spring ranks</vt:lpstr>
      <vt:lpstr>2023 spring percentiles</vt:lpstr>
      <vt:lpstr>2023 summer ranks</vt:lpstr>
      <vt:lpstr>2023 summer percentiles</vt:lpstr>
      <vt:lpstr>July 2023 climate division ranks</vt:lpstr>
      <vt:lpstr>August heat wave</vt:lpstr>
      <vt:lpstr>August heat wave</vt:lpstr>
      <vt:lpstr>October 2023 (preliminary)</vt:lpstr>
      <vt:lpstr>October 2023 (preliminary)</vt:lpstr>
      <vt:lpstr>2023 precipitation:</vt:lpstr>
      <vt:lpstr>2023 precipitation:</vt:lpstr>
      <vt:lpstr>2023 precipitation:</vt:lpstr>
      <vt:lpstr>2023 precipitation:</vt:lpstr>
      <vt:lpstr>2023 precipitation:</vt:lpstr>
      <vt:lpstr>Severe storms report</vt:lpstr>
      <vt:lpstr>Impacts – pasture/range</vt:lpstr>
      <vt:lpstr>Total crop disaster averted?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Eric Hunt</cp:lastModifiedBy>
  <cp:revision>556</cp:revision>
  <cp:lastPrinted>2017-11-06T20:06:43Z</cp:lastPrinted>
  <dcterms:created xsi:type="dcterms:W3CDTF">2017-10-30T18:52:57Z</dcterms:created>
  <dcterms:modified xsi:type="dcterms:W3CDTF">2023-11-07T16:04:10Z</dcterms:modified>
</cp:coreProperties>
</file>